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39"/>
  </p:normalViewPr>
  <p:slideViewPr>
    <p:cSldViewPr snapToGrid="0" snapToObjects="1">
      <p:cViewPr varScale="1">
        <p:scale>
          <a:sx n="82" d="100"/>
          <a:sy n="82" d="100"/>
        </p:scale>
        <p:origin x="11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3/11/17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GPIO Raspberry pi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16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UART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852" y="2016125"/>
            <a:ext cx="5605661" cy="3449638"/>
          </a:xfrm>
        </p:spPr>
      </p:pic>
    </p:spTree>
    <p:extLst>
      <p:ext uri="{BB962C8B-B14F-4D97-AF65-F5344CB8AC3E}">
        <p14:creationId xmlns:p14="http://schemas.microsoft.com/office/powerpoint/2010/main" val="1177196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 smtClean="0"/>
              <a:t>nano</a:t>
            </a:r>
            <a:r>
              <a:rPr lang="en-US" dirty="0" smtClean="0"/>
              <a:t> /boot/</a:t>
            </a:r>
            <a:r>
              <a:rPr lang="en-US" dirty="0" err="1" smtClean="0"/>
              <a:t>cmdline.txt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Remove ‘console=serial0,115200</a:t>
            </a:r>
            <a:r>
              <a:rPr lang="en-US" dirty="0" smtClean="0"/>
              <a:t>’)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502" y="2475289"/>
            <a:ext cx="5360542" cy="329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7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UART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112" y="2439194"/>
            <a:ext cx="5880100" cy="2603500"/>
          </a:xfrm>
        </p:spPr>
      </p:pic>
    </p:spTree>
    <p:extLst>
      <p:ext uri="{BB962C8B-B14F-4D97-AF65-F5344CB8AC3E}">
        <p14:creationId xmlns:p14="http://schemas.microsoft.com/office/powerpoint/2010/main" val="40033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GPIO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7646" y="2016125"/>
            <a:ext cx="4748806" cy="356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0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1329" y="2016125"/>
            <a:ext cx="4883667" cy="34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86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807" y="2016125"/>
            <a:ext cx="4106711" cy="3449638"/>
          </a:xfrm>
        </p:spPr>
      </p:pic>
    </p:spTree>
    <p:extLst>
      <p:ext uri="{BB962C8B-B14F-4D97-AF65-F5344CB8AC3E}">
        <p14:creationId xmlns:p14="http://schemas.microsoft.com/office/powerpoint/2010/main" val="956931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BUTTON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9812" y="2147094"/>
            <a:ext cx="53467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892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BUTTON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512" y="2166144"/>
            <a:ext cx="4305300" cy="3149600"/>
          </a:xfrm>
        </p:spPr>
      </p:pic>
    </p:spTree>
    <p:extLst>
      <p:ext uri="{BB962C8B-B14F-4D97-AF65-F5344CB8AC3E}">
        <p14:creationId xmlns:p14="http://schemas.microsoft.com/office/powerpoint/2010/main" val="1451433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UART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3404" y="2016125"/>
            <a:ext cx="4599517" cy="34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35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udo</a:t>
            </a:r>
            <a:r>
              <a:rPr lang="en-US" dirty="0" smtClean="0"/>
              <a:t> </a:t>
            </a:r>
            <a:r>
              <a:rPr lang="en-US" dirty="0" smtClean="0"/>
              <a:t>apt-get update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/>
              <a:t>apt-get install python-serial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6172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UART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raspi-config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103" y="2483990"/>
            <a:ext cx="5208996" cy="323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54211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209</TotalTime>
  <Words>33</Words>
  <Application>Microsoft Macintosh PowerPoint</Application>
  <PresentationFormat>Widescreen</PresentationFormat>
  <Paragraphs>17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Gill Sans MT</vt:lpstr>
      <vt:lpstr>Arial</vt:lpstr>
      <vt:lpstr>Gallery</vt:lpstr>
      <vt:lpstr>GPIO Raspberry pi</vt:lpstr>
      <vt:lpstr>GPIO</vt:lpstr>
      <vt:lpstr>LED</vt:lpstr>
      <vt:lpstr>LED</vt:lpstr>
      <vt:lpstr>BUTTON</vt:lpstr>
      <vt:lpstr>BUTTON</vt:lpstr>
      <vt:lpstr>UART</vt:lpstr>
      <vt:lpstr>UART</vt:lpstr>
      <vt:lpstr>UART </vt:lpstr>
      <vt:lpstr>UART</vt:lpstr>
      <vt:lpstr>UART</vt:lpstr>
      <vt:lpstr>UART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GPIO Raspberry pi</dc:title>
  <dc:creator>Microsoft Office User</dc:creator>
  <cp:lastModifiedBy>Microsoft Office User</cp:lastModifiedBy>
  <cp:revision>13</cp:revision>
  <dcterms:created xsi:type="dcterms:W3CDTF">2017-03-11T01:29:20Z</dcterms:created>
  <dcterms:modified xsi:type="dcterms:W3CDTF">2017-03-11T05:22:20Z</dcterms:modified>
</cp:coreProperties>
</file>